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11/04/2025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11-04-2025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54463"/>
              </p:ext>
            </p:extLst>
          </p:nvPr>
        </p:nvGraphicFramePr>
        <p:xfrm>
          <a:off x="206475" y="1942920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2364235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1805018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3689823"/>
            <a:ext cx="3970840" cy="1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B48C98-6E2A-C2C0-01A1-E6C29A76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1" y="903231"/>
            <a:ext cx="3078795" cy="18895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D7D8449-6C05-7C97-8CEC-F0126FC4F523}"/>
              </a:ext>
            </a:extLst>
          </p:cNvPr>
          <p:cNvCxnSpPr>
            <a:cxnSpLocks/>
          </p:cNvCxnSpPr>
          <p:nvPr/>
        </p:nvCxnSpPr>
        <p:spPr>
          <a:xfrm flipV="1">
            <a:off x="2320721" y="1038633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3D3FB-8AEF-797E-18EE-B12A6DD25908}"/>
              </a:ext>
            </a:extLst>
          </p:cNvPr>
          <p:cNvCxnSpPr>
            <a:cxnSpLocks/>
          </p:cNvCxnSpPr>
          <p:nvPr/>
        </p:nvCxnSpPr>
        <p:spPr>
          <a:xfrm flipV="1">
            <a:off x="2583016" y="1038633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2A1D47-5B79-867E-85A8-660EA4B33141}"/>
              </a:ext>
            </a:extLst>
          </p:cNvPr>
          <p:cNvCxnSpPr>
            <a:cxnSpLocks/>
          </p:cNvCxnSpPr>
          <p:nvPr/>
        </p:nvCxnSpPr>
        <p:spPr>
          <a:xfrm flipV="1">
            <a:off x="2865795" y="1038633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CC0F32-62A2-ABB9-8860-4E09EB4F0E3F}"/>
              </a:ext>
            </a:extLst>
          </p:cNvPr>
          <p:cNvCxnSpPr>
            <a:cxnSpLocks/>
          </p:cNvCxnSpPr>
          <p:nvPr/>
        </p:nvCxnSpPr>
        <p:spPr>
          <a:xfrm flipV="1">
            <a:off x="280202" y="1088805"/>
            <a:ext cx="0" cy="1623849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870" y="1424824"/>
            <a:ext cx="3416388" cy="128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8223</TotalTime>
  <Words>4301</Words>
  <Application>Microsoft Office PowerPoint</Application>
  <PresentationFormat>Widescreen</PresentationFormat>
  <Paragraphs>737</Paragraphs>
  <Slides>88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Separating radiative and non-radiative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1705</cp:revision>
  <dcterms:created xsi:type="dcterms:W3CDTF">2024-11-21T11:19:07Z</dcterms:created>
  <dcterms:modified xsi:type="dcterms:W3CDTF">2025-04-11T13:49:05Z</dcterms:modified>
</cp:coreProperties>
</file>